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embeddedFontLst>
    <p:embeddedFont>
      <p:font typeface="Dosis"/>
      <p:regular r:id="rId15"/>
      <p:bold r:id="rId16"/>
    </p:embeddedFont>
    <p:embeddedFont>
      <p:font typeface="Dosis ExtraBold"/>
      <p:bold r:id="rId1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Dosis-regular.fntdata"/><Relationship Id="rId14" Type="http://schemas.openxmlformats.org/officeDocument/2006/relationships/slide" Target="slides/slide9.xml"/><Relationship Id="rId17" Type="http://schemas.openxmlformats.org/officeDocument/2006/relationships/font" Target="fonts/DosisExtraBold-bold.fntdata"/><Relationship Id="rId16" Type="http://schemas.openxmlformats.org/officeDocument/2006/relationships/font" Target="fonts/Dosis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17bb16d076_0_6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g317bb16d076_0_67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317bb16d076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g317bb16d076_0_6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1518936b37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1518936b37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3201bc1546b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3201bc1546b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201bc1546b_1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201bc1546b_1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1518936b3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31518936b3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317bb16d076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g317bb16d076_0_7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202a2a24ed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g3202a2a24ed_1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317bb16d076_0_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g317bb16d076_0_22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Relationship Id="rId4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6.png"/><Relationship Id="rId5" Type="http://schemas.openxmlformats.org/officeDocument/2006/relationships/image" Target="../media/image1.png"/><Relationship Id="rId6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/>
          <p:nvPr/>
        </p:nvSpPr>
        <p:spPr>
          <a:xfrm>
            <a:off x="-25" y="0"/>
            <a:ext cx="9151525" cy="5147733"/>
          </a:xfrm>
          <a:custGeom>
            <a:rect b="b" l="l" r="r" t="t"/>
            <a:pathLst>
              <a:path extrusionOk="0" h="2709333" w="4816592">
                <a:moveTo>
                  <a:pt x="0" y="0"/>
                </a:moveTo>
                <a:lnTo>
                  <a:pt x="4816592" y="0"/>
                </a:lnTo>
                <a:lnTo>
                  <a:pt x="4816592" y="2709333"/>
                </a:lnTo>
                <a:lnTo>
                  <a:pt x="0" y="2709333"/>
                </a:lnTo>
                <a:close/>
              </a:path>
            </a:pathLst>
          </a:custGeom>
          <a:gradFill>
            <a:gsLst>
              <a:gs pos="0">
                <a:srgbClr val="5C24CC">
                  <a:alpha val="60000"/>
                </a:srgbClr>
              </a:gs>
              <a:gs pos="50000">
                <a:srgbClr val="8C52FF">
                  <a:alpha val="60000"/>
                </a:srgbClr>
              </a:gs>
              <a:gs pos="100000">
                <a:srgbClr val="EDCDFF">
                  <a:alpha val="60000"/>
                </a:srgbClr>
              </a:gs>
            </a:gsLst>
            <a:lin ang="2700006" scaled="0"/>
          </a:gradFill>
          <a:ln>
            <a:noFill/>
          </a:ln>
        </p:spPr>
      </p:sp>
      <p:sp>
        <p:nvSpPr>
          <p:cNvPr id="56" name="Google Shape;56;p13"/>
          <p:cNvSpPr txBox="1"/>
          <p:nvPr/>
        </p:nvSpPr>
        <p:spPr>
          <a:xfrm>
            <a:off x="514350" y="3884158"/>
            <a:ext cx="58020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999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9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Final Presentation</a:t>
            </a:r>
            <a:endParaRPr sz="700"/>
          </a:p>
        </p:txBody>
      </p:sp>
      <p:sp>
        <p:nvSpPr>
          <p:cNvPr id="57" name="Google Shape;57;p13"/>
          <p:cNvSpPr txBox="1"/>
          <p:nvPr/>
        </p:nvSpPr>
        <p:spPr>
          <a:xfrm>
            <a:off x="514350" y="2576513"/>
            <a:ext cx="5217900" cy="14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400">
                <a:solidFill>
                  <a:srgbClr val="FFFFFF"/>
                </a:solidFill>
                <a:latin typeface="Dosis ExtraBold"/>
                <a:ea typeface="Dosis ExtraBold"/>
                <a:cs typeface="Dosis ExtraBold"/>
                <a:sym typeface="Dosis ExtraBold"/>
              </a:rPr>
              <a:t>TutorsHub</a:t>
            </a:r>
            <a:endParaRPr sz="700">
              <a:latin typeface="Dosis ExtraBold"/>
              <a:ea typeface="Dosis ExtraBold"/>
              <a:cs typeface="Dosis ExtraBold"/>
              <a:sym typeface="Dosis ExtraBold"/>
            </a:endParaRPr>
          </a:p>
        </p:txBody>
      </p:sp>
      <p:pic>
        <p:nvPicPr>
          <p:cNvPr id="58" name="Google Shape;58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91024" y="278749"/>
            <a:ext cx="1146200" cy="886650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3"/>
          <p:cNvSpPr txBox="1"/>
          <p:nvPr/>
        </p:nvSpPr>
        <p:spPr>
          <a:xfrm>
            <a:off x="330925" y="273038"/>
            <a:ext cx="7044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800" u="none" cap="none" strike="noStrike">
                <a:solidFill>
                  <a:schemeClr val="lt1"/>
                </a:solidFill>
                <a:latin typeface="Dosis ExtraBold"/>
                <a:ea typeface="Dosis ExtraBold"/>
                <a:cs typeface="Dosis ExtraBold"/>
                <a:sym typeface="Dosis ExtraBold"/>
              </a:rPr>
              <a:t>0</a:t>
            </a:r>
            <a:r>
              <a:rPr lang="en" sz="1800">
                <a:solidFill>
                  <a:schemeClr val="lt1"/>
                </a:solidFill>
                <a:latin typeface="Dosis ExtraBold"/>
                <a:ea typeface="Dosis ExtraBold"/>
                <a:cs typeface="Dosis ExtraBold"/>
                <a:sym typeface="Dosis ExtraBold"/>
              </a:rPr>
              <a:t>0</a:t>
            </a:r>
            <a:endParaRPr sz="300">
              <a:solidFill>
                <a:schemeClr val="lt1"/>
              </a:solidFill>
              <a:latin typeface="Dosis ExtraBold"/>
              <a:ea typeface="Dosis ExtraBold"/>
              <a:cs typeface="Dosis ExtraBold"/>
              <a:sym typeface="Dosis ExtraBol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EDF7"/>
        </a:solid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495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/>
          <p:cNvSpPr/>
          <p:nvPr/>
        </p:nvSpPr>
        <p:spPr>
          <a:xfrm>
            <a:off x="-3762" y="-2113"/>
            <a:ext cx="9151525" cy="5147733"/>
          </a:xfrm>
          <a:custGeom>
            <a:rect b="b" l="l" r="r" t="t"/>
            <a:pathLst>
              <a:path extrusionOk="0" h="2709333" w="4816592">
                <a:moveTo>
                  <a:pt x="0" y="0"/>
                </a:moveTo>
                <a:lnTo>
                  <a:pt x="4816592" y="0"/>
                </a:lnTo>
                <a:lnTo>
                  <a:pt x="4816592" y="2709333"/>
                </a:lnTo>
                <a:lnTo>
                  <a:pt x="0" y="2709333"/>
                </a:lnTo>
                <a:close/>
              </a:path>
            </a:pathLst>
          </a:custGeom>
          <a:gradFill>
            <a:gsLst>
              <a:gs pos="0">
                <a:srgbClr val="5C24CC">
                  <a:alpha val="60000"/>
                </a:srgbClr>
              </a:gs>
              <a:gs pos="50000">
                <a:srgbClr val="8C52FF">
                  <a:alpha val="60000"/>
                </a:srgbClr>
              </a:gs>
              <a:gs pos="100000">
                <a:srgbClr val="EDCDFF">
                  <a:alpha val="60000"/>
                </a:srgbClr>
              </a:gs>
            </a:gsLst>
            <a:lin ang="2700006" scaled="0"/>
          </a:gradFill>
          <a:ln>
            <a:noFill/>
          </a:ln>
        </p:spPr>
      </p:sp>
      <p:sp>
        <p:nvSpPr>
          <p:cNvPr id="66" name="Google Shape;66;p14"/>
          <p:cNvSpPr txBox="1"/>
          <p:nvPr/>
        </p:nvSpPr>
        <p:spPr>
          <a:xfrm>
            <a:off x="1900050" y="873268"/>
            <a:ext cx="53439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>
                <a:solidFill>
                  <a:srgbClr val="FFFFFF"/>
                </a:solidFill>
                <a:latin typeface="Dosis ExtraBold"/>
                <a:ea typeface="Dosis ExtraBold"/>
                <a:cs typeface="Dosis ExtraBold"/>
                <a:sym typeface="Dosis ExtraBold"/>
              </a:rPr>
              <a:t>Vision Statement</a:t>
            </a:r>
            <a:endParaRPr sz="700">
              <a:latin typeface="Dosis ExtraBold"/>
              <a:ea typeface="Dosis ExtraBold"/>
              <a:cs typeface="Dosis ExtraBold"/>
              <a:sym typeface="Dosis ExtraBold"/>
            </a:endParaRPr>
          </a:p>
        </p:txBody>
      </p:sp>
      <p:sp>
        <p:nvSpPr>
          <p:cNvPr id="67" name="Google Shape;67;p14"/>
          <p:cNvSpPr txBox="1"/>
          <p:nvPr/>
        </p:nvSpPr>
        <p:spPr>
          <a:xfrm>
            <a:off x="1218750" y="1785528"/>
            <a:ext cx="4828500" cy="25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3501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1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TutorsHub</a:t>
            </a:r>
            <a:endParaRPr b="1" sz="21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-361950" lvl="0" marL="457200" rtl="0" algn="l">
              <a:lnSpc>
                <a:spcPct val="135012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Dosis"/>
              <a:buChar char="●"/>
            </a:pPr>
            <a:r>
              <a:rPr b="1" lang="en" sz="21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Student powered tutor-tutee app</a:t>
            </a:r>
            <a:endParaRPr b="1" sz="21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-361950" lvl="0" marL="457200" rtl="0" algn="l">
              <a:lnSpc>
                <a:spcPct val="135012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Dosis"/>
              <a:buChar char="●"/>
            </a:pPr>
            <a:r>
              <a:rPr b="1" lang="en" sz="21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Peer-to-peer collaboration proven to be a success</a:t>
            </a:r>
            <a:endParaRPr b="1" sz="21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-361950" lvl="0" marL="457200" rtl="0" algn="l">
              <a:lnSpc>
                <a:spcPct val="135012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Dosis"/>
              <a:buChar char="●"/>
            </a:pPr>
            <a:r>
              <a:rPr b="1" lang="en" sz="21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Effective help through hardships of college</a:t>
            </a:r>
            <a:endParaRPr b="1" sz="21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68" name="Google Shape;68;p14"/>
          <p:cNvSpPr txBox="1"/>
          <p:nvPr/>
        </p:nvSpPr>
        <p:spPr>
          <a:xfrm>
            <a:off x="514350" y="1673675"/>
            <a:ext cx="704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4000" u="none" cap="none" strike="noStrike">
                <a:solidFill>
                  <a:srgbClr val="FFFFFF"/>
                </a:solidFill>
                <a:latin typeface="Dosis ExtraBold"/>
                <a:ea typeface="Dosis ExtraBold"/>
                <a:cs typeface="Dosis ExtraBold"/>
                <a:sym typeface="Dosis ExtraBold"/>
              </a:rPr>
              <a:t>01</a:t>
            </a:r>
            <a:endParaRPr sz="700">
              <a:latin typeface="Dosis ExtraBold"/>
              <a:ea typeface="Dosis ExtraBold"/>
              <a:cs typeface="Dosis ExtraBold"/>
              <a:sym typeface="Dosis ExtraBold"/>
            </a:endParaRPr>
          </a:p>
        </p:txBody>
      </p:sp>
      <p:pic>
        <p:nvPicPr>
          <p:cNvPr id="69" name="Google Shape;69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91024" y="278749"/>
            <a:ext cx="1146200" cy="88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735FAA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/>
          <p:nvPr/>
        </p:nvSpPr>
        <p:spPr>
          <a:xfrm>
            <a:off x="2844900" y="2056050"/>
            <a:ext cx="34542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700">
                <a:solidFill>
                  <a:schemeClr val="lt1"/>
                </a:solidFill>
                <a:latin typeface="Dosis ExtraBold"/>
                <a:ea typeface="Dosis ExtraBold"/>
                <a:cs typeface="Dosis ExtraBold"/>
                <a:sym typeface="Dosis ExtraBold"/>
              </a:rPr>
              <a:t>DEMO</a:t>
            </a:r>
            <a:endParaRPr sz="6700">
              <a:solidFill>
                <a:schemeClr val="lt1"/>
              </a:solidFill>
              <a:latin typeface="Dosis ExtraBold"/>
              <a:ea typeface="Dosis ExtraBold"/>
              <a:cs typeface="Dosis ExtraBold"/>
              <a:sym typeface="Dosis ExtraBold"/>
            </a:endParaRPr>
          </a:p>
        </p:txBody>
      </p:sp>
      <p:sp>
        <p:nvSpPr>
          <p:cNvPr id="75" name="Google Shape;75;p15"/>
          <p:cNvSpPr txBox="1"/>
          <p:nvPr/>
        </p:nvSpPr>
        <p:spPr>
          <a:xfrm>
            <a:off x="330925" y="273038"/>
            <a:ext cx="7044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800" u="none" cap="none" strike="noStrike">
                <a:solidFill>
                  <a:schemeClr val="lt1"/>
                </a:solidFill>
                <a:latin typeface="Dosis ExtraBold"/>
                <a:ea typeface="Dosis ExtraBold"/>
                <a:cs typeface="Dosis ExtraBold"/>
                <a:sym typeface="Dosis ExtraBold"/>
              </a:rPr>
              <a:t>0</a:t>
            </a:r>
            <a:r>
              <a:rPr lang="en" sz="1800">
                <a:solidFill>
                  <a:schemeClr val="lt1"/>
                </a:solidFill>
                <a:latin typeface="Dosis ExtraBold"/>
                <a:ea typeface="Dosis ExtraBold"/>
                <a:cs typeface="Dosis ExtraBold"/>
                <a:sym typeface="Dosis ExtraBold"/>
              </a:rPr>
              <a:t>2</a:t>
            </a:r>
            <a:endParaRPr sz="300">
              <a:solidFill>
                <a:schemeClr val="lt1"/>
              </a:solidFill>
              <a:latin typeface="Dosis ExtraBold"/>
              <a:ea typeface="Dosis ExtraBold"/>
              <a:cs typeface="Dosis ExtraBold"/>
              <a:sym typeface="Dosis ExtraBold"/>
            </a:endParaRPr>
          </a:p>
        </p:txBody>
      </p:sp>
      <p:sp>
        <p:nvSpPr>
          <p:cNvPr id="76" name="Google Shape;76;p15"/>
          <p:cNvSpPr txBox="1"/>
          <p:nvPr/>
        </p:nvSpPr>
        <p:spPr>
          <a:xfrm>
            <a:off x="2810450" y="1840600"/>
            <a:ext cx="2319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E1C1A"/>
              </a:solidFill>
            </a:endParaRPr>
          </a:p>
        </p:txBody>
      </p:sp>
      <p:pic>
        <p:nvPicPr>
          <p:cNvPr id="77" name="Google Shape;7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91024" y="278749"/>
            <a:ext cx="1146200" cy="88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735FAA"/>
        </a:solid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 txBox="1"/>
          <p:nvPr/>
        </p:nvSpPr>
        <p:spPr>
          <a:xfrm>
            <a:off x="237925" y="575825"/>
            <a:ext cx="3596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Dosis ExtraBold"/>
                <a:ea typeface="Dosis ExtraBold"/>
                <a:cs typeface="Dosis ExtraBold"/>
                <a:sym typeface="Dosis ExtraBold"/>
              </a:rPr>
              <a:t>UML Diagram</a:t>
            </a:r>
            <a:endParaRPr sz="3000">
              <a:solidFill>
                <a:schemeClr val="lt1"/>
              </a:solidFill>
              <a:latin typeface="Dosis ExtraBold"/>
              <a:ea typeface="Dosis ExtraBold"/>
              <a:cs typeface="Dosis ExtraBold"/>
              <a:sym typeface="Dosis ExtraBold"/>
            </a:endParaRPr>
          </a:p>
        </p:txBody>
      </p:sp>
      <p:sp>
        <p:nvSpPr>
          <p:cNvPr id="83" name="Google Shape;83;p16"/>
          <p:cNvSpPr txBox="1"/>
          <p:nvPr/>
        </p:nvSpPr>
        <p:spPr>
          <a:xfrm>
            <a:off x="330925" y="273038"/>
            <a:ext cx="7044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800" u="none" cap="none" strike="noStrike">
                <a:solidFill>
                  <a:schemeClr val="lt1"/>
                </a:solidFill>
                <a:latin typeface="Dosis ExtraBold"/>
                <a:ea typeface="Dosis ExtraBold"/>
                <a:cs typeface="Dosis ExtraBold"/>
                <a:sym typeface="Dosis ExtraBold"/>
              </a:rPr>
              <a:t>0</a:t>
            </a:r>
            <a:r>
              <a:rPr lang="en" sz="1800">
                <a:solidFill>
                  <a:schemeClr val="lt1"/>
                </a:solidFill>
                <a:latin typeface="Dosis ExtraBold"/>
                <a:ea typeface="Dosis ExtraBold"/>
                <a:cs typeface="Dosis ExtraBold"/>
                <a:sym typeface="Dosis ExtraBold"/>
              </a:rPr>
              <a:t>4</a:t>
            </a:r>
            <a:endParaRPr sz="300">
              <a:solidFill>
                <a:schemeClr val="lt1"/>
              </a:solidFill>
              <a:latin typeface="Dosis ExtraBold"/>
              <a:ea typeface="Dosis ExtraBold"/>
              <a:cs typeface="Dosis ExtraBold"/>
              <a:sym typeface="Dosis ExtraBold"/>
            </a:endParaRPr>
          </a:p>
        </p:txBody>
      </p:sp>
      <p:sp>
        <p:nvSpPr>
          <p:cNvPr id="84" name="Google Shape;84;p16"/>
          <p:cNvSpPr txBox="1"/>
          <p:nvPr/>
        </p:nvSpPr>
        <p:spPr>
          <a:xfrm>
            <a:off x="2810450" y="1840600"/>
            <a:ext cx="2319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E1C1A"/>
              </a:solidFill>
            </a:endParaRPr>
          </a:p>
        </p:txBody>
      </p:sp>
      <p:pic>
        <p:nvPicPr>
          <p:cNvPr id="85" name="Google Shape;8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91024" y="278749"/>
            <a:ext cx="1146200" cy="88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6700" y="278750"/>
            <a:ext cx="7950601" cy="5625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735FAA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/>
          <p:nvPr/>
        </p:nvSpPr>
        <p:spPr>
          <a:xfrm>
            <a:off x="237925" y="575825"/>
            <a:ext cx="3596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Dosis ExtraBold"/>
                <a:ea typeface="Dosis ExtraBold"/>
                <a:cs typeface="Dosis ExtraBold"/>
                <a:sym typeface="Dosis ExtraBold"/>
              </a:rPr>
              <a:t>Deployment Diagram</a:t>
            </a:r>
            <a:endParaRPr sz="3000">
              <a:solidFill>
                <a:schemeClr val="lt1"/>
              </a:solidFill>
              <a:latin typeface="Dosis ExtraBold"/>
              <a:ea typeface="Dosis ExtraBold"/>
              <a:cs typeface="Dosis ExtraBold"/>
              <a:sym typeface="Dosis ExtraBold"/>
            </a:endParaRPr>
          </a:p>
        </p:txBody>
      </p:sp>
      <p:sp>
        <p:nvSpPr>
          <p:cNvPr id="92" name="Google Shape;92;p17"/>
          <p:cNvSpPr txBox="1"/>
          <p:nvPr/>
        </p:nvSpPr>
        <p:spPr>
          <a:xfrm>
            <a:off x="330925" y="273038"/>
            <a:ext cx="7044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800" u="none" cap="none" strike="noStrike">
                <a:solidFill>
                  <a:schemeClr val="lt1"/>
                </a:solidFill>
                <a:latin typeface="Dosis ExtraBold"/>
                <a:ea typeface="Dosis ExtraBold"/>
                <a:cs typeface="Dosis ExtraBold"/>
                <a:sym typeface="Dosis ExtraBold"/>
              </a:rPr>
              <a:t>0</a:t>
            </a:r>
            <a:r>
              <a:rPr lang="en" sz="1800">
                <a:solidFill>
                  <a:schemeClr val="lt1"/>
                </a:solidFill>
                <a:latin typeface="Dosis ExtraBold"/>
                <a:ea typeface="Dosis ExtraBold"/>
                <a:cs typeface="Dosis ExtraBold"/>
                <a:sym typeface="Dosis ExtraBold"/>
              </a:rPr>
              <a:t>4</a:t>
            </a:r>
            <a:endParaRPr sz="300">
              <a:solidFill>
                <a:schemeClr val="lt1"/>
              </a:solidFill>
              <a:latin typeface="Dosis ExtraBold"/>
              <a:ea typeface="Dosis ExtraBold"/>
              <a:cs typeface="Dosis ExtraBold"/>
              <a:sym typeface="Dosis ExtraBold"/>
            </a:endParaRPr>
          </a:p>
        </p:txBody>
      </p:sp>
      <p:sp>
        <p:nvSpPr>
          <p:cNvPr id="93" name="Google Shape;93;p17"/>
          <p:cNvSpPr txBox="1"/>
          <p:nvPr/>
        </p:nvSpPr>
        <p:spPr>
          <a:xfrm>
            <a:off x="2810450" y="1840600"/>
            <a:ext cx="2319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E1C1A"/>
              </a:solidFill>
            </a:endParaRPr>
          </a:p>
        </p:txBody>
      </p:sp>
      <p:pic>
        <p:nvPicPr>
          <p:cNvPr id="94" name="Google Shape;9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91024" y="278749"/>
            <a:ext cx="1146200" cy="88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22813" y="1037525"/>
            <a:ext cx="6498377" cy="4597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735FAA"/>
        </a:solid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8"/>
          <p:cNvSpPr txBox="1"/>
          <p:nvPr/>
        </p:nvSpPr>
        <p:spPr>
          <a:xfrm>
            <a:off x="330925" y="502600"/>
            <a:ext cx="4241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Dosis ExtraBold"/>
                <a:ea typeface="Dosis ExtraBold"/>
                <a:cs typeface="Dosis ExtraBold"/>
                <a:sym typeface="Dosis ExtraBold"/>
              </a:rPr>
              <a:t>Current Database Schema</a:t>
            </a:r>
            <a:endParaRPr sz="3000">
              <a:solidFill>
                <a:schemeClr val="lt1"/>
              </a:solidFill>
              <a:latin typeface="Dosis ExtraBold"/>
              <a:ea typeface="Dosis ExtraBold"/>
              <a:cs typeface="Dosis ExtraBold"/>
              <a:sym typeface="Dosis ExtraBold"/>
            </a:endParaRPr>
          </a:p>
        </p:txBody>
      </p:sp>
      <p:sp>
        <p:nvSpPr>
          <p:cNvPr id="101" name="Google Shape;101;p18"/>
          <p:cNvSpPr txBox="1"/>
          <p:nvPr/>
        </p:nvSpPr>
        <p:spPr>
          <a:xfrm>
            <a:off x="330925" y="273038"/>
            <a:ext cx="7044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800" u="none" cap="none" strike="noStrike">
                <a:solidFill>
                  <a:schemeClr val="lt1"/>
                </a:solidFill>
                <a:latin typeface="Dosis ExtraBold"/>
                <a:ea typeface="Dosis ExtraBold"/>
                <a:cs typeface="Dosis ExtraBold"/>
                <a:sym typeface="Dosis ExtraBold"/>
              </a:rPr>
              <a:t>0</a:t>
            </a:r>
            <a:r>
              <a:rPr lang="en" sz="1800">
                <a:solidFill>
                  <a:schemeClr val="lt1"/>
                </a:solidFill>
                <a:latin typeface="Dosis ExtraBold"/>
                <a:ea typeface="Dosis ExtraBold"/>
                <a:cs typeface="Dosis ExtraBold"/>
                <a:sym typeface="Dosis ExtraBold"/>
              </a:rPr>
              <a:t>5</a:t>
            </a:r>
            <a:endParaRPr sz="300">
              <a:solidFill>
                <a:schemeClr val="lt1"/>
              </a:solidFill>
              <a:latin typeface="Dosis ExtraBold"/>
              <a:ea typeface="Dosis ExtraBold"/>
              <a:cs typeface="Dosis ExtraBold"/>
              <a:sym typeface="Dosis ExtraBold"/>
            </a:endParaRPr>
          </a:p>
        </p:txBody>
      </p:sp>
      <p:pic>
        <p:nvPicPr>
          <p:cNvPr id="102" name="Google Shape;10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91024" y="278749"/>
            <a:ext cx="1146200" cy="88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02387" y="737900"/>
            <a:ext cx="6339223" cy="4485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735FAA"/>
        </a:solid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" name="Google Shape;108;p19"/>
          <p:cNvGrpSpPr/>
          <p:nvPr/>
        </p:nvGrpSpPr>
        <p:grpSpPr>
          <a:xfrm>
            <a:off x="2907249" y="3357641"/>
            <a:ext cx="3329554" cy="3329554"/>
            <a:chOff x="0" y="0"/>
            <a:chExt cx="812800" cy="812800"/>
          </a:xfrm>
        </p:grpSpPr>
        <p:sp>
          <p:nvSpPr>
            <p:cNvPr id="109" name="Google Shape;109;p19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C52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9"/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1" name="Google Shape;111;p19"/>
          <p:cNvGrpSpPr/>
          <p:nvPr/>
        </p:nvGrpSpPr>
        <p:grpSpPr>
          <a:xfrm>
            <a:off x="2172529" y="2744029"/>
            <a:ext cx="4798934" cy="4798934"/>
            <a:chOff x="0" y="0"/>
            <a:chExt cx="812800" cy="812800"/>
          </a:xfrm>
        </p:grpSpPr>
        <p:sp>
          <p:nvSpPr>
            <p:cNvPr id="112" name="Google Shape;112;p19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180975">
              <a:solidFill>
                <a:srgbClr val="8C52F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9"/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4" name="Google Shape;114;p19"/>
          <p:cNvGrpSpPr/>
          <p:nvPr/>
        </p:nvGrpSpPr>
        <p:grpSpPr>
          <a:xfrm>
            <a:off x="1752216" y="3788524"/>
            <a:ext cx="840598" cy="840598"/>
            <a:chOff x="0" y="0"/>
            <a:chExt cx="812800" cy="812800"/>
          </a:xfrm>
        </p:grpSpPr>
        <p:sp>
          <p:nvSpPr>
            <p:cNvPr id="115" name="Google Shape;115;p19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C52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9"/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7" name="Google Shape;117;p19"/>
          <p:cNvSpPr txBox="1"/>
          <p:nvPr/>
        </p:nvSpPr>
        <p:spPr>
          <a:xfrm>
            <a:off x="3234551" y="4152075"/>
            <a:ext cx="2674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FFFFFF"/>
                </a:solidFill>
                <a:latin typeface="Dosis ExtraBold"/>
                <a:ea typeface="Dosis ExtraBold"/>
                <a:cs typeface="Dosis ExtraBold"/>
                <a:sym typeface="Dosis ExtraBold"/>
              </a:rPr>
              <a:t>Assessment</a:t>
            </a:r>
            <a:endParaRPr sz="4000">
              <a:solidFill>
                <a:srgbClr val="FFFFFF"/>
              </a:solidFill>
              <a:latin typeface="Dosis ExtraBold"/>
              <a:ea typeface="Dosis ExtraBold"/>
              <a:cs typeface="Dosis ExtraBold"/>
              <a:sym typeface="Dosis ExtraBold"/>
            </a:endParaRPr>
          </a:p>
        </p:txBody>
      </p:sp>
      <p:sp>
        <p:nvSpPr>
          <p:cNvPr id="118" name="Google Shape;118;p19"/>
          <p:cNvSpPr/>
          <p:nvPr/>
        </p:nvSpPr>
        <p:spPr>
          <a:xfrm>
            <a:off x="1931026" y="3993240"/>
            <a:ext cx="483007" cy="431193"/>
          </a:xfrm>
          <a:custGeom>
            <a:rect b="b" l="l" r="r" t="t"/>
            <a:pathLst>
              <a:path extrusionOk="0" h="862387" w="966014">
                <a:moveTo>
                  <a:pt x="0" y="0"/>
                </a:moveTo>
                <a:lnTo>
                  <a:pt x="966014" y="0"/>
                </a:lnTo>
                <a:lnTo>
                  <a:pt x="966014" y="862387"/>
                </a:lnTo>
                <a:lnTo>
                  <a:pt x="0" y="86238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119" name="Google Shape;119;p19"/>
          <p:cNvGrpSpPr/>
          <p:nvPr/>
        </p:nvGrpSpPr>
        <p:grpSpPr>
          <a:xfrm>
            <a:off x="3125089" y="2688637"/>
            <a:ext cx="840598" cy="840598"/>
            <a:chOff x="0" y="0"/>
            <a:chExt cx="812800" cy="812800"/>
          </a:xfrm>
        </p:grpSpPr>
        <p:sp>
          <p:nvSpPr>
            <p:cNvPr id="120" name="Google Shape;120;p19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C52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9"/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2" name="Google Shape;122;p19"/>
          <p:cNvGrpSpPr/>
          <p:nvPr/>
        </p:nvGrpSpPr>
        <p:grpSpPr>
          <a:xfrm>
            <a:off x="6551077" y="3788524"/>
            <a:ext cx="840598" cy="840598"/>
            <a:chOff x="0" y="0"/>
            <a:chExt cx="812800" cy="812800"/>
          </a:xfrm>
        </p:grpSpPr>
        <p:sp>
          <p:nvSpPr>
            <p:cNvPr id="123" name="Google Shape;123;p19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C52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9"/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125" name="Google Shape;125;p19"/>
          <p:cNvCxnSpPr/>
          <p:nvPr/>
        </p:nvCxnSpPr>
        <p:spPr>
          <a:xfrm>
            <a:off x="1307898" y="4199312"/>
            <a:ext cx="444300" cy="0"/>
          </a:xfrm>
          <a:prstGeom prst="straightConnector1">
            <a:avLst/>
          </a:prstGeom>
          <a:noFill/>
          <a:ln cap="flat" cmpd="sng" w="95250">
            <a:solidFill>
              <a:srgbClr val="8C52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6" name="Google Shape;126;p19"/>
          <p:cNvCxnSpPr/>
          <p:nvPr/>
        </p:nvCxnSpPr>
        <p:spPr>
          <a:xfrm rot="10800000">
            <a:off x="1295350" y="2513725"/>
            <a:ext cx="13200" cy="1736700"/>
          </a:xfrm>
          <a:prstGeom prst="straightConnector1">
            <a:avLst/>
          </a:prstGeom>
          <a:noFill/>
          <a:ln cap="flat" cmpd="sng" w="95250">
            <a:solidFill>
              <a:srgbClr val="8C52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7" name="Google Shape;127;p19"/>
          <p:cNvCxnSpPr/>
          <p:nvPr/>
        </p:nvCxnSpPr>
        <p:spPr>
          <a:xfrm>
            <a:off x="480202" y="2513712"/>
            <a:ext cx="1658400" cy="0"/>
          </a:xfrm>
          <a:prstGeom prst="straightConnector1">
            <a:avLst/>
          </a:prstGeom>
          <a:noFill/>
          <a:ln cap="flat" cmpd="sng" w="95250">
            <a:solidFill>
              <a:srgbClr val="8C52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8" name="Google Shape;128;p19"/>
          <p:cNvCxnSpPr/>
          <p:nvPr/>
        </p:nvCxnSpPr>
        <p:spPr>
          <a:xfrm>
            <a:off x="2838679" y="2065774"/>
            <a:ext cx="1658400" cy="0"/>
          </a:xfrm>
          <a:prstGeom prst="straightConnector1">
            <a:avLst/>
          </a:prstGeom>
          <a:noFill/>
          <a:ln cap="flat" cmpd="sng" w="95250">
            <a:solidFill>
              <a:srgbClr val="8C52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9" name="Google Shape;129;p19"/>
          <p:cNvCxnSpPr/>
          <p:nvPr/>
        </p:nvCxnSpPr>
        <p:spPr>
          <a:xfrm>
            <a:off x="6887769" y="2460299"/>
            <a:ext cx="1658400" cy="0"/>
          </a:xfrm>
          <a:prstGeom prst="straightConnector1">
            <a:avLst/>
          </a:prstGeom>
          <a:noFill/>
          <a:ln cap="flat" cmpd="sng" w="95250">
            <a:solidFill>
              <a:srgbClr val="8C52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0" name="Google Shape;130;p19"/>
          <p:cNvSpPr txBox="1"/>
          <p:nvPr/>
        </p:nvSpPr>
        <p:spPr>
          <a:xfrm>
            <a:off x="510784" y="1833627"/>
            <a:ext cx="16278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25825" wrap="square" tIns="0">
            <a:spAutoFit/>
          </a:bodyPr>
          <a:lstStyle/>
          <a:p>
            <a:pPr indent="0" lvl="0" marL="0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1E1C1A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1" name="Google Shape;131;p19"/>
          <p:cNvSpPr txBox="1"/>
          <p:nvPr/>
        </p:nvSpPr>
        <p:spPr>
          <a:xfrm>
            <a:off x="488059" y="992575"/>
            <a:ext cx="16278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" sz="16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Strengths</a:t>
            </a:r>
            <a:endParaRPr b="1" sz="16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2" name="Google Shape;132;p19"/>
          <p:cNvSpPr txBox="1"/>
          <p:nvPr/>
        </p:nvSpPr>
        <p:spPr>
          <a:xfrm>
            <a:off x="2780717" y="1116177"/>
            <a:ext cx="1627800" cy="8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98450" lvl="0" marL="457200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Dosis"/>
              <a:buChar char="●"/>
            </a:pPr>
            <a:r>
              <a:rPr lang="en" sz="11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Not regulated</a:t>
            </a:r>
            <a:endParaRPr sz="11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-298450" lvl="0" marL="457200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Dosis"/>
              <a:buChar char="●"/>
            </a:pPr>
            <a:r>
              <a:rPr lang="en" sz="11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Not enough tutors to cover every class</a:t>
            </a:r>
            <a:endParaRPr sz="11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-298450" lvl="0" marL="457200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Dosis"/>
              <a:buChar char="●"/>
            </a:pPr>
            <a:r>
              <a:rPr lang="en" sz="11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Api has a limit</a:t>
            </a:r>
            <a:endParaRPr sz="11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3" name="Google Shape;133;p19"/>
          <p:cNvSpPr txBox="1"/>
          <p:nvPr/>
        </p:nvSpPr>
        <p:spPr>
          <a:xfrm>
            <a:off x="2780717" y="764137"/>
            <a:ext cx="16278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Weaknesses</a:t>
            </a:r>
            <a:endParaRPr sz="700">
              <a:solidFill>
                <a:schemeClr val="lt1"/>
              </a:solidFill>
            </a:endParaRPr>
          </a:p>
        </p:txBody>
      </p:sp>
      <p:cxnSp>
        <p:nvCxnSpPr>
          <p:cNvPr id="134" name="Google Shape;134;p19"/>
          <p:cNvCxnSpPr/>
          <p:nvPr/>
        </p:nvCxnSpPr>
        <p:spPr>
          <a:xfrm rot="10800000">
            <a:off x="3538264" y="2076937"/>
            <a:ext cx="0" cy="642900"/>
          </a:xfrm>
          <a:prstGeom prst="straightConnector1">
            <a:avLst/>
          </a:prstGeom>
          <a:noFill/>
          <a:ln cap="flat" cmpd="sng" w="95250">
            <a:solidFill>
              <a:srgbClr val="8C52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5" name="Google Shape;135;p19"/>
          <p:cNvSpPr txBox="1"/>
          <p:nvPr/>
        </p:nvSpPr>
        <p:spPr>
          <a:xfrm>
            <a:off x="6903077" y="1503337"/>
            <a:ext cx="16278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Social Implications</a:t>
            </a:r>
            <a:endParaRPr b="1" sz="16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36" name="Google Shape;136;p19"/>
          <p:cNvCxnSpPr/>
          <p:nvPr/>
        </p:nvCxnSpPr>
        <p:spPr>
          <a:xfrm>
            <a:off x="7391702" y="4215122"/>
            <a:ext cx="364200" cy="0"/>
          </a:xfrm>
          <a:prstGeom prst="straightConnector1">
            <a:avLst/>
          </a:prstGeom>
          <a:noFill/>
          <a:ln cap="flat" cmpd="sng" w="95250">
            <a:solidFill>
              <a:srgbClr val="8C52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7" name="Google Shape;137;p19"/>
          <p:cNvCxnSpPr/>
          <p:nvPr/>
        </p:nvCxnSpPr>
        <p:spPr>
          <a:xfrm flipH="1" rot="10800000">
            <a:off x="7741525" y="2473975"/>
            <a:ext cx="14100" cy="1805100"/>
          </a:xfrm>
          <a:prstGeom prst="straightConnector1">
            <a:avLst/>
          </a:prstGeom>
          <a:noFill/>
          <a:ln cap="flat" cmpd="sng" w="95250">
            <a:solidFill>
              <a:srgbClr val="8C52F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38" name="Google Shape;138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91024" y="278749"/>
            <a:ext cx="1146200" cy="88665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19"/>
          <p:cNvSpPr/>
          <p:nvPr/>
        </p:nvSpPr>
        <p:spPr>
          <a:xfrm flipH="1" rot="10800000">
            <a:off x="3303884" y="2948207"/>
            <a:ext cx="483007" cy="431194"/>
          </a:xfrm>
          <a:custGeom>
            <a:rect b="b" l="l" r="r" t="t"/>
            <a:pathLst>
              <a:path extrusionOk="0" h="862387" w="966014">
                <a:moveTo>
                  <a:pt x="0" y="0"/>
                </a:moveTo>
                <a:lnTo>
                  <a:pt x="966014" y="0"/>
                </a:lnTo>
                <a:lnTo>
                  <a:pt x="966014" y="862387"/>
                </a:lnTo>
                <a:lnTo>
                  <a:pt x="0" y="86238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140" name="Google Shape;140;p19"/>
          <p:cNvGrpSpPr/>
          <p:nvPr/>
        </p:nvGrpSpPr>
        <p:grpSpPr>
          <a:xfrm>
            <a:off x="5015851" y="2513712"/>
            <a:ext cx="840598" cy="840598"/>
            <a:chOff x="0" y="0"/>
            <a:chExt cx="812800" cy="812800"/>
          </a:xfrm>
        </p:grpSpPr>
        <p:sp>
          <p:nvSpPr>
            <p:cNvPr id="141" name="Google Shape;141;p19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C52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9"/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143" name="Google Shape;143;p19"/>
          <p:cNvCxnSpPr/>
          <p:nvPr/>
        </p:nvCxnSpPr>
        <p:spPr>
          <a:xfrm rot="10800000">
            <a:off x="5483964" y="1939687"/>
            <a:ext cx="0" cy="642900"/>
          </a:xfrm>
          <a:prstGeom prst="straightConnector1">
            <a:avLst/>
          </a:prstGeom>
          <a:noFill/>
          <a:ln cap="flat" cmpd="sng" w="95250">
            <a:solidFill>
              <a:srgbClr val="8C52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4" name="Google Shape;144;p19"/>
          <p:cNvCxnSpPr/>
          <p:nvPr/>
        </p:nvCxnSpPr>
        <p:spPr>
          <a:xfrm>
            <a:off x="4725229" y="1939674"/>
            <a:ext cx="1658400" cy="0"/>
          </a:xfrm>
          <a:prstGeom prst="straightConnector1">
            <a:avLst/>
          </a:prstGeom>
          <a:noFill/>
          <a:ln cap="flat" cmpd="sng" w="95250">
            <a:solidFill>
              <a:srgbClr val="8C52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5" name="Google Shape;145;p19"/>
          <p:cNvSpPr txBox="1"/>
          <p:nvPr/>
        </p:nvSpPr>
        <p:spPr>
          <a:xfrm>
            <a:off x="4923267" y="683387"/>
            <a:ext cx="16278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Future Prospects</a:t>
            </a:r>
            <a:endParaRPr sz="700">
              <a:solidFill>
                <a:schemeClr val="lt1"/>
              </a:solidFill>
            </a:endParaRPr>
          </a:p>
        </p:txBody>
      </p:sp>
      <p:sp>
        <p:nvSpPr>
          <p:cNvPr id="146" name="Google Shape;146;p19"/>
          <p:cNvSpPr txBox="1"/>
          <p:nvPr/>
        </p:nvSpPr>
        <p:spPr>
          <a:xfrm>
            <a:off x="495475" y="1326318"/>
            <a:ext cx="1658400" cy="108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98450" lvl="0" marL="457200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Dosis"/>
              <a:buChar char="●"/>
            </a:pPr>
            <a:r>
              <a:rPr lang="en" sz="11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Matches students with peer tutors</a:t>
            </a:r>
            <a:endParaRPr sz="11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-298450" lvl="0" marL="457200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Dosis"/>
              <a:buChar char="●"/>
            </a:pPr>
            <a:r>
              <a:rPr lang="en" sz="11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Easy to use</a:t>
            </a:r>
            <a:endParaRPr sz="11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-298450" lvl="0" marL="457200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Dosis"/>
              <a:buChar char="●"/>
            </a:pPr>
            <a:r>
              <a:rPr lang="en" sz="11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Chat feature</a:t>
            </a:r>
            <a:endParaRPr sz="11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47" name="Google Shape;147;p19"/>
          <p:cNvSpPr txBox="1"/>
          <p:nvPr/>
        </p:nvSpPr>
        <p:spPr>
          <a:xfrm>
            <a:off x="4696250" y="1010413"/>
            <a:ext cx="1919100" cy="108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98450" lvl="0" marL="457200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Dosis"/>
              <a:buChar char="●"/>
            </a:pPr>
            <a:r>
              <a:rPr lang="en" sz="11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More robust and consistent  tutor evaluation system</a:t>
            </a:r>
            <a:endParaRPr sz="11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-298450" lvl="0" marL="457200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Dosis"/>
              <a:buChar char="●"/>
            </a:pPr>
            <a:r>
              <a:rPr lang="en" sz="11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Adding a more diverse class selection in the future</a:t>
            </a:r>
            <a:endParaRPr sz="11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48" name="Google Shape;148;p19"/>
          <p:cNvSpPr txBox="1"/>
          <p:nvPr/>
        </p:nvSpPr>
        <p:spPr>
          <a:xfrm>
            <a:off x="6814525" y="1757975"/>
            <a:ext cx="1693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Dosis"/>
              <a:buChar char="●"/>
            </a:pPr>
            <a:r>
              <a:rPr lang="en" sz="11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Access to Education</a:t>
            </a:r>
            <a:endParaRPr sz="11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Dosis"/>
              <a:buChar char="●"/>
            </a:pPr>
            <a:r>
              <a:rPr lang="en" sz="11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Connectivity</a:t>
            </a:r>
            <a:endParaRPr sz="11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Dosis"/>
              <a:buChar char="●"/>
            </a:pPr>
            <a:r>
              <a:rPr lang="en" sz="11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Favorite Contest</a:t>
            </a:r>
            <a:endParaRPr sz="11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49" name="Google Shape;149;p19"/>
          <p:cNvSpPr/>
          <p:nvPr/>
        </p:nvSpPr>
        <p:spPr>
          <a:xfrm>
            <a:off x="6697813" y="3962988"/>
            <a:ext cx="547122" cy="504287"/>
          </a:xfrm>
          <a:custGeom>
            <a:rect b="b" l="l" r="r" t="t"/>
            <a:pathLst>
              <a:path extrusionOk="0" h="778821" w="778821">
                <a:moveTo>
                  <a:pt x="0" y="0"/>
                </a:moveTo>
                <a:lnTo>
                  <a:pt x="778821" y="0"/>
                </a:lnTo>
                <a:lnTo>
                  <a:pt x="778821" y="778822"/>
                </a:lnTo>
                <a:lnTo>
                  <a:pt x="0" y="77882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50" name="Google Shape;150;p19"/>
          <p:cNvSpPr/>
          <p:nvPr/>
        </p:nvSpPr>
        <p:spPr>
          <a:xfrm>
            <a:off x="5103863" y="2644987"/>
            <a:ext cx="547169" cy="578047"/>
          </a:xfrm>
          <a:custGeom>
            <a:rect b="b" l="l" r="r" t="t"/>
            <a:pathLst>
              <a:path extrusionOk="0" h="653160" w="564092">
                <a:moveTo>
                  <a:pt x="0" y="0"/>
                </a:moveTo>
                <a:lnTo>
                  <a:pt x="564092" y="0"/>
                </a:lnTo>
                <a:lnTo>
                  <a:pt x="564092" y="653160"/>
                </a:lnTo>
                <a:lnTo>
                  <a:pt x="0" y="6531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51" name="Google Shape;151;p19"/>
          <p:cNvSpPr txBox="1"/>
          <p:nvPr/>
        </p:nvSpPr>
        <p:spPr>
          <a:xfrm>
            <a:off x="330925" y="273038"/>
            <a:ext cx="7044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800" u="none" cap="none" strike="noStrike">
                <a:solidFill>
                  <a:schemeClr val="lt1"/>
                </a:solidFill>
                <a:latin typeface="Dosis ExtraBold"/>
                <a:ea typeface="Dosis ExtraBold"/>
                <a:cs typeface="Dosis ExtraBold"/>
                <a:sym typeface="Dosis ExtraBold"/>
              </a:rPr>
              <a:t>0</a:t>
            </a:r>
            <a:r>
              <a:rPr lang="en" sz="1800">
                <a:solidFill>
                  <a:schemeClr val="lt1"/>
                </a:solidFill>
                <a:latin typeface="Dosis ExtraBold"/>
                <a:ea typeface="Dosis ExtraBold"/>
                <a:cs typeface="Dosis ExtraBold"/>
                <a:sym typeface="Dosis ExtraBold"/>
              </a:rPr>
              <a:t>6</a:t>
            </a:r>
            <a:endParaRPr sz="300">
              <a:solidFill>
                <a:schemeClr val="lt1"/>
              </a:solidFill>
              <a:latin typeface="Dosis ExtraBold"/>
              <a:ea typeface="Dosis ExtraBold"/>
              <a:cs typeface="Dosis ExtraBold"/>
              <a:sym typeface="Dosis ExtraBol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EDF7"/>
        </a:solid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" name="Google Shape;156;p20"/>
          <p:cNvGrpSpPr/>
          <p:nvPr/>
        </p:nvGrpSpPr>
        <p:grpSpPr>
          <a:xfrm>
            <a:off x="0" y="-72333"/>
            <a:ext cx="9144300" cy="5216002"/>
            <a:chOff x="0" y="-38100"/>
            <a:chExt cx="4816592" cy="2747433"/>
          </a:xfrm>
        </p:grpSpPr>
        <p:sp>
          <p:nvSpPr>
            <p:cNvPr id="157" name="Google Shape;157;p20"/>
            <p:cNvSpPr/>
            <p:nvPr/>
          </p:nvSpPr>
          <p:spPr>
            <a:xfrm>
              <a:off x="0" y="0"/>
              <a:ext cx="4816592" cy="2709333"/>
            </a:xfrm>
            <a:custGeom>
              <a:rect b="b" l="l" r="r" t="t"/>
              <a:pathLst>
                <a:path extrusionOk="0"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gradFill>
              <a:gsLst>
                <a:gs pos="0">
                  <a:srgbClr val="5C24CC">
                    <a:alpha val="60000"/>
                  </a:srgbClr>
                </a:gs>
                <a:gs pos="50000">
                  <a:srgbClr val="8C52FF">
                    <a:alpha val="60000"/>
                  </a:srgbClr>
                </a:gs>
                <a:gs pos="100000">
                  <a:srgbClr val="EDCDFF">
                    <a:alpha val="60000"/>
                  </a:srgbClr>
                </a:gs>
              </a:gsLst>
              <a:lin ang="2700006" scaled="0"/>
            </a:gradFill>
            <a:ln>
              <a:noFill/>
            </a:ln>
          </p:spPr>
        </p:sp>
        <p:sp>
          <p:nvSpPr>
            <p:cNvPr id="158" name="Google Shape;158;p20"/>
            <p:cNvSpPr txBox="1"/>
            <p:nvPr/>
          </p:nvSpPr>
          <p:spPr>
            <a:xfrm>
              <a:off x="0" y="-38100"/>
              <a:ext cx="4816500" cy="274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9" name="Google Shape;159;p20"/>
          <p:cNvSpPr txBox="1"/>
          <p:nvPr/>
        </p:nvSpPr>
        <p:spPr>
          <a:xfrm>
            <a:off x="3139500" y="2019800"/>
            <a:ext cx="2865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FFFFFF"/>
                </a:solidFill>
                <a:latin typeface="Dosis ExtraBold"/>
                <a:ea typeface="Dosis ExtraBold"/>
                <a:cs typeface="Dosis ExtraBold"/>
                <a:sym typeface="Dosis ExtraBold"/>
              </a:rPr>
              <a:t>Conclusion</a:t>
            </a:r>
            <a:endParaRPr sz="700">
              <a:latin typeface="Dosis ExtraBold"/>
              <a:ea typeface="Dosis ExtraBold"/>
              <a:cs typeface="Dosis ExtraBold"/>
              <a:sym typeface="Dosis ExtraBold"/>
            </a:endParaRPr>
          </a:p>
        </p:txBody>
      </p:sp>
      <p:pic>
        <p:nvPicPr>
          <p:cNvPr id="160" name="Google Shape;16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91024" y="278749"/>
            <a:ext cx="1146200" cy="886650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0"/>
          <p:cNvSpPr txBox="1"/>
          <p:nvPr/>
        </p:nvSpPr>
        <p:spPr>
          <a:xfrm>
            <a:off x="330925" y="273038"/>
            <a:ext cx="7044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800" u="none" cap="none" strike="noStrike">
                <a:solidFill>
                  <a:schemeClr val="lt1"/>
                </a:solidFill>
                <a:latin typeface="Dosis ExtraBold"/>
                <a:ea typeface="Dosis ExtraBold"/>
                <a:cs typeface="Dosis ExtraBold"/>
                <a:sym typeface="Dosis ExtraBold"/>
              </a:rPr>
              <a:t>0</a:t>
            </a:r>
            <a:r>
              <a:rPr lang="en" sz="1800">
                <a:solidFill>
                  <a:schemeClr val="lt1"/>
                </a:solidFill>
                <a:latin typeface="Dosis ExtraBold"/>
                <a:ea typeface="Dosis ExtraBold"/>
                <a:cs typeface="Dosis ExtraBold"/>
                <a:sym typeface="Dosis ExtraBold"/>
              </a:rPr>
              <a:t>7</a:t>
            </a:r>
            <a:endParaRPr sz="1800">
              <a:solidFill>
                <a:schemeClr val="lt1"/>
              </a:solidFill>
              <a:latin typeface="Dosis ExtraBold"/>
              <a:ea typeface="Dosis ExtraBold"/>
              <a:cs typeface="Dosis ExtraBold"/>
              <a:sym typeface="Dosis ExtraBol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EDF7"/>
        </a:solidFill>
      </p:bgPr>
    </p:bg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6" name="Google Shape;166;p21"/>
          <p:cNvGrpSpPr/>
          <p:nvPr/>
        </p:nvGrpSpPr>
        <p:grpSpPr>
          <a:xfrm>
            <a:off x="0" y="-72333"/>
            <a:ext cx="9144300" cy="5216002"/>
            <a:chOff x="0" y="-38100"/>
            <a:chExt cx="4816592" cy="2747433"/>
          </a:xfrm>
        </p:grpSpPr>
        <p:sp>
          <p:nvSpPr>
            <p:cNvPr id="167" name="Google Shape;167;p21"/>
            <p:cNvSpPr/>
            <p:nvPr/>
          </p:nvSpPr>
          <p:spPr>
            <a:xfrm>
              <a:off x="0" y="0"/>
              <a:ext cx="4816592" cy="2709333"/>
            </a:xfrm>
            <a:custGeom>
              <a:rect b="b" l="l" r="r" t="t"/>
              <a:pathLst>
                <a:path extrusionOk="0"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gradFill>
              <a:gsLst>
                <a:gs pos="0">
                  <a:srgbClr val="5C24CC">
                    <a:alpha val="60000"/>
                  </a:srgbClr>
                </a:gs>
                <a:gs pos="50000">
                  <a:srgbClr val="8C52FF">
                    <a:alpha val="60000"/>
                  </a:srgbClr>
                </a:gs>
                <a:gs pos="100000">
                  <a:srgbClr val="EDCDFF">
                    <a:alpha val="60000"/>
                  </a:srgbClr>
                </a:gs>
              </a:gsLst>
              <a:lin ang="2700006" scaled="0"/>
            </a:gradFill>
            <a:ln>
              <a:noFill/>
            </a:ln>
          </p:spPr>
        </p:sp>
        <p:sp>
          <p:nvSpPr>
            <p:cNvPr id="168" name="Google Shape;168;p21"/>
            <p:cNvSpPr txBox="1"/>
            <p:nvPr/>
          </p:nvSpPr>
          <p:spPr>
            <a:xfrm>
              <a:off x="0" y="-38100"/>
              <a:ext cx="4816500" cy="274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9" name="Google Shape;169;p21"/>
          <p:cNvSpPr txBox="1"/>
          <p:nvPr/>
        </p:nvSpPr>
        <p:spPr>
          <a:xfrm>
            <a:off x="3874650" y="2263950"/>
            <a:ext cx="1394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FFFFFF"/>
                </a:solidFill>
                <a:latin typeface="Dosis ExtraBold"/>
                <a:ea typeface="Dosis ExtraBold"/>
                <a:cs typeface="Dosis ExtraBold"/>
                <a:sym typeface="Dosis ExtraBold"/>
              </a:rPr>
              <a:t>Q &amp; A</a:t>
            </a:r>
            <a:endParaRPr sz="700">
              <a:latin typeface="Dosis ExtraBold"/>
              <a:ea typeface="Dosis ExtraBold"/>
              <a:cs typeface="Dosis ExtraBold"/>
              <a:sym typeface="Dosis ExtraBold"/>
            </a:endParaRPr>
          </a:p>
        </p:txBody>
      </p:sp>
      <p:sp>
        <p:nvSpPr>
          <p:cNvPr id="170" name="Google Shape;170;p21"/>
          <p:cNvSpPr txBox="1"/>
          <p:nvPr/>
        </p:nvSpPr>
        <p:spPr>
          <a:xfrm rot="600564">
            <a:off x="1219698" y="465313"/>
            <a:ext cx="1394627" cy="41406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6900">
                <a:solidFill>
                  <a:srgbClr val="FFFFFF"/>
                </a:solidFill>
                <a:latin typeface="Dosis ExtraBold"/>
                <a:ea typeface="Dosis ExtraBold"/>
                <a:cs typeface="Dosis ExtraBold"/>
                <a:sym typeface="Dosis ExtraBold"/>
              </a:rPr>
              <a:t>?</a:t>
            </a:r>
            <a:endParaRPr sz="23600">
              <a:latin typeface="Dosis ExtraBold"/>
              <a:ea typeface="Dosis ExtraBold"/>
              <a:cs typeface="Dosis ExtraBold"/>
              <a:sym typeface="Dosis ExtraBold"/>
            </a:endParaRPr>
          </a:p>
        </p:txBody>
      </p:sp>
      <p:sp>
        <p:nvSpPr>
          <p:cNvPr id="171" name="Google Shape;171;p21"/>
          <p:cNvSpPr txBox="1"/>
          <p:nvPr/>
        </p:nvSpPr>
        <p:spPr>
          <a:xfrm rot="-899960">
            <a:off x="5777897" y="373070"/>
            <a:ext cx="2999910" cy="432514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6900">
                <a:solidFill>
                  <a:schemeClr val="lt1"/>
                </a:solidFill>
                <a:latin typeface="Dosis ExtraBold"/>
                <a:ea typeface="Dosis ExtraBold"/>
                <a:cs typeface="Dosis ExtraBold"/>
                <a:sym typeface="Dosis ExtraBold"/>
              </a:rPr>
              <a:t>?</a:t>
            </a:r>
            <a:endParaRPr sz="23600">
              <a:solidFill>
                <a:schemeClr val="dk1"/>
              </a:solidFill>
              <a:latin typeface="Dosis ExtraBold"/>
              <a:ea typeface="Dosis ExtraBold"/>
              <a:cs typeface="Dosis ExtraBold"/>
              <a:sym typeface="Dosis ExtraBold"/>
            </a:endParaRPr>
          </a:p>
        </p:txBody>
      </p:sp>
      <p:pic>
        <p:nvPicPr>
          <p:cNvPr id="172" name="Google Shape;17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91024" y="278749"/>
            <a:ext cx="1146200" cy="886650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1"/>
          <p:cNvSpPr txBox="1"/>
          <p:nvPr/>
        </p:nvSpPr>
        <p:spPr>
          <a:xfrm>
            <a:off x="330925" y="273038"/>
            <a:ext cx="7044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800" u="none" cap="none" strike="noStrike">
                <a:solidFill>
                  <a:schemeClr val="lt1"/>
                </a:solidFill>
                <a:latin typeface="Dosis ExtraBold"/>
                <a:ea typeface="Dosis ExtraBold"/>
                <a:cs typeface="Dosis ExtraBold"/>
                <a:sym typeface="Dosis ExtraBold"/>
              </a:rPr>
              <a:t>0</a:t>
            </a:r>
            <a:r>
              <a:rPr lang="en" sz="1800">
                <a:solidFill>
                  <a:schemeClr val="lt1"/>
                </a:solidFill>
                <a:latin typeface="Dosis ExtraBold"/>
                <a:ea typeface="Dosis ExtraBold"/>
                <a:cs typeface="Dosis ExtraBold"/>
                <a:sym typeface="Dosis ExtraBold"/>
              </a:rPr>
              <a:t>8</a:t>
            </a:r>
            <a:endParaRPr sz="1800">
              <a:solidFill>
                <a:schemeClr val="lt1"/>
              </a:solidFill>
              <a:latin typeface="Dosis ExtraBold"/>
              <a:ea typeface="Dosis ExtraBold"/>
              <a:cs typeface="Dosis ExtraBold"/>
              <a:sym typeface="Dosis ExtraBol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